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409" r:id="rId3"/>
    <p:sldId id="410" r:id="rId5"/>
    <p:sldId id="413" r:id="rId6"/>
    <p:sldId id="415" r:id="rId7"/>
    <p:sldId id="414" r:id="rId8"/>
    <p:sldId id="412" r:id="rId9"/>
    <p:sldId id="411" r:id="rId10"/>
    <p:sldId id="416" r:id="rId11"/>
    <p:sldId id="420" r:id="rId12"/>
    <p:sldId id="421" r:id="rId13"/>
    <p:sldId id="422" r:id="rId14"/>
    <p:sldId id="423" r:id="rId15"/>
    <p:sldId id="42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6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4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5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8.xml"/><Relationship Id="rId4" Type="http://schemas.openxmlformats.org/officeDocument/2006/relationships/image" Target="../media/image1.png"/><Relationship Id="rId3" Type="http://schemas.openxmlformats.org/officeDocument/2006/relationships/tags" Target="../tags/tag77.xml"/><Relationship Id="rId2" Type="http://schemas.openxmlformats.org/officeDocument/2006/relationships/image" Target="../media/image17.jpeg"/><Relationship Id="rId1" Type="http://schemas.openxmlformats.org/officeDocument/2006/relationships/tags" Target="../tags/tag76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tags" Target="../tags/tag79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6.xml"/><Relationship Id="rId3" Type="http://schemas.openxmlformats.org/officeDocument/2006/relationships/image" Target="../media/image6.png"/><Relationship Id="rId2" Type="http://schemas.openxmlformats.org/officeDocument/2006/relationships/tags" Target="../tags/tag65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0.xml"/><Relationship Id="rId2" Type="http://schemas.openxmlformats.org/officeDocument/2006/relationships/image" Target="../media/image3.pn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2.xml"/><Relationship Id="rId2" Type="http://schemas.openxmlformats.org/officeDocument/2006/relationships/image" Target="../media/image13.jpeg"/><Relationship Id="rId1" Type="http://schemas.openxmlformats.org/officeDocument/2006/relationships/tags" Target="../tags/tag7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3.xml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1410" y="568960"/>
            <a:ext cx="5918835" cy="50838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90420" y="5652770"/>
            <a:ext cx="3221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2016</a:t>
            </a:r>
            <a:r>
              <a:rPr lang="zh-CN" altLang="en-US"/>
              <a:t>年</a:t>
            </a:r>
            <a:r>
              <a:rPr lang="en-US" altLang="zh-CN"/>
              <a:t>8</a:t>
            </a:r>
            <a:r>
              <a:rPr lang="zh-CN" altLang="en-US"/>
              <a:t>月</a:t>
            </a:r>
            <a:r>
              <a:rPr lang="en-US" altLang="zh-CN"/>
              <a:t>15</a:t>
            </a:r>
            <a:r>
              <a:rPr lang="zh-CN" altLang="en-US"/>
              <a:t>日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55000" y="5640070"/>
            <a:ext cx="3221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2017</a:t>
            </a:r>
            <a:r>
              <a:rPr lang="zh-CN" altLang="en-US"/>
              <a:t>年</a:t>
            </a:r>
            <a:r>
              <a:rPr lang="en-US" altLang="zh-CN"/>
              <a:t>8</a:t>
            </a:r>
            <a:r>
              <a:rPr lang="zh-CN" altLang="en-US"/>
              <a:t>月</a:t>
            </a:r>
            <a:r>
              <a:rPr lang="en-US" altLang="zh-CN"/>
              <a:t>5</a:t>
            </a:r>
            <a:r>
              <a:rPr lang="zh-CN" altLang="en-US"/>
              <a:t>日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" y="602615"/>
            <a:ext cx="5944235" cy="50717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coreSampleincrease2Size10Epoch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315" y="368935"/>
            <a:ext cx="10128885" cy="60775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coreSampleallSize10Epoch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2030" y="94615"/>
            <a:ext cx="7733665" cy="61880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ross_sample4epoch20size10class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37275" y="584835"/>
            <a:ext cx="6054725" cy="51219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519430"/>
            <a:ext cx="6137275" cy="52717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51405" y="5864225"/>
            <a:ext cx="3299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2017</a:t>
            </a:r>
            <a:r>
              <a:rPr lang="zh-CN" altLang="en-US"/>
              <a:t>年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elf_sample8epoch20size10class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4430" y="652145"/>
            <a:ext cx="5957570" cy="50399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52145"/>
            <a:ext cx="5946140" cy="50590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1405" y="5864225"/>
            <a:ext cx="3299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2019</a:t>
            </a:r>
            <a:r>
              <a:rPr lang="zh-CN" altLang="en-US"/>
              <a:t>年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3480" y="673100"/>
            <a:ext cx="5852160" cy="49790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" y="624205"/>
            <a:ext cx="5916295" cy="50279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90420" y="5652770"/>
            <a:ext cx="3221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2018</a:t>
            </a:r>
            <a:r>
              <a:rPr lang="zh-CN" altLang="en-US"/>
              <a:t>年</a:t>
            </a:r>
            <a:r>
              <a:rPr lang="en-US" altLang="zh-CN"/>
              <a:t>8</a:t>
            </a:r>
            <a:r>
              <a:rPr lang="zh-CN" altLang="en-US"/>
              <a:t>月</a:t>
            </a:r>
            <a:r>
              <a:rPr lang="en-US" altLang="zh-CN"/>
              <a:t>10</a:t>
            </a:r>
            <a:r>
              <a:rPr lang="zh-CN" altLang="en-US"/>
              <a:t>日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479790" y="5652135"/>
            <a:ext cx="3221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2019</a:t>
            </a:r>
            <a:r>
              <a:rPr lang="zh-CN" altLang="en-US"/>
              <a:t>年</a:t>
            </a:r>
            <a:r>
              <a:rPr lang="en-US" altLang="zh-CN"/>
              <a:t>9</a:t>
            </a:r>
            <a:r>
              <a:rPr lang="zh-CN" altLang="en-US"/>
              <a:t>月</a:t>
            </a:r>
            <a:r>
              <a:rPr lang="en-US" altLang="zh-CN"/>
              <a:t>19</a:t>
            </a:r>
            <a:r>
              <a:rPr lang="zh-CN" altLang="en-US"/>
              <a:t>日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" y="432435"/>
            <a:ext cx="6042025" cy="5127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41085" y="449580"/>
            <a:ext cx="6009005" cy="51269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05350" y="5681980"/>
            <a:ext cx="3731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2017</a:t>
            </a:r>
            <a:r>
              <a:rPr lang="zh-CN" altLang="en-US"/>
              <a:t>年</a:t>
            </a:r>
            <a:r>
              <a:rPr lang="en-US" altLang="zh-CN"/>
              <a:t>-</a:t>
            </a:r>
            <a:r>
              <a:rPr lang="en-US" altLang="zh-CN"/>
              <a:t>2019</a:t>
            </a:r>
            <a:r>
              <a:rPr lang="zh-CN" altLang="en-US"/>
              <a:t>年变化区域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8380" y="431800"/>
            <a:ext cx="6103620" cy="5176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900"/>
            <a:ext cx="6050915" cy="51384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05350" y="5681980"/>
            <a:ext cx="3731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2017</a:t>
            </a:r>
            <a:r>
              <a:rPr lang="zh-CN" altLang="en-US"/>
              <a:t>年</a:t>
            </a:r>
            <a:r>
              <a:rPr lang="en-US" altLang="zh-CN"/>
              <a:t>-2019</a:t>
            </a:r>
            <a:r>
              <a:rPr lang="zh-CN" altLang="en-US"/>
              <a:t>年未</a:t>
            </a:r>
            <a:r>
              <a:rPr lang="zh-CN" altLang="en-US"/>
              <a:t>变化区域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scoreSampleSubplotSize20Epoch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175" y="230505"/>
            <a:ext cx="10661650" cy="63969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coreSampleallSize20Epoch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" y="691515"/>
            <a:ext cx="5708650" cy="4567555"/>
          </a:xfrm>
          <a:prstGeom prst="rect">
            <a:avLst/>
          </a:prstGeom>
        </p:spPr>
      </p:pic>
      <p:pic>
        <p:nvPicPr>
          <p:cNvPr id="5" name="图片 4" descr="scoreSample100SizeallEpoch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50" y="678180"/>
            <a:ext cx="5740400" cy="45923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ross_sample100epoch20size30class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2675" y="455930"/>
            <a:ext cx="5967095" cy="5048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" y="408940"/>
            <a:ext cx="6042660" cy="51415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coreSample2Size5Epoch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53160" y="255905"/>
            <a:ext cx="10058400" cy="60350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coreSample2SizeallEpoch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9050" y="149225"/>
            <a:ext cx="7918450" cy="6334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REFSHAPE" val="343342428"/>
  <p:tag name="KSO_WM_UNIT_PLACING_PICTURE_USER_VIEWPORT" val="{&quot;height&quot;:10110,&quot;width&quot;:11850}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UNIT_PLACING_PICTURE_USER_VIEWPORT" val="{&quot;height&quot;:9504,&quot;width&quot;:15840}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UNIT_PLACING_PICTURE_USER_VIEWPORT" val="{&quot;height&quot;:8066,&quot;width&quot;:9535}"/>
</p:tagLst>
</file>

<file path=ppt/tags/tag77.xml><?xml version="1.0" encoding="utf-8"?>
<p:tagLst xmlns:p="http://schemas.openxmlformats.org/presentationml/2006/main">
  <p:tag name="KSO_WM_UNIT_PLACING_PICTURE_USER_VIEWPORT" val="{&quot;height&quot;:8006,&quot;width&quot;:9321}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UNIT_PLACING_PICTURE_USER_VIEWPORT" val="{&quot;height&quot;:7841,&quot;width&quot;:9216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</Words>
  <Application>WPS 演示</Application>
  <PresentationFormat>宽屏</PresentationFormat>
  <Paragraphs>16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有一个地方</cp:lastModifiedBy>
  <cp:revision>111</cp:revision>
  <dcterms:created xsi:type="dcterms:W3CDTF">2019-06-19T02:08:00Z</dcterms:created>
  <dcterms:modified xsi:type="dcterms:W3CDTF">2020-07-02T06:06:57Z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